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12192000" cy="4068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8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687"/>
  </p:normalViewPr>
  <p:slideViewPr>
    <p:cSldViewPr snapToGrid="0" showGuides="1">
      <p:cViewPr>
        <p:scale>
          <a:sx n="144" d="100"/>
          <a:sy n="144" d="100"/>
        </p:scale>
        <p:origin x="1176" y="1192"/>
      </p:cViewPr>
      <p:guideLst>
        <p:guide orient="horz" pos="128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65884"/>
            <a:ext cx="9144000" cy="1416532"/>
          </a:xfrm>
        </p:spPr>
        <p:txBody>
          <a:bodyPr anchor="b"/>
          <a:lstStyle>
            <a:lvl1pPr algn="ctr">
              <a:defRPr sz="3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37043"/>
            <a:ext cx="9144000" cy="982342"/>
          </a:xfrm>
        </p:spPr>
        <p:txBody>
          <a:bodyPr/>
          <a:lstStyle>
            <a:lvl1pPr marL="0" indent="0" algn="ctr">
              <a:buNone/>
              <a:defRPr sz="1424"/>
            </a:lvl1pPr>
            <a:lvl2pPr marL="271257" indent="0" algn="ctr">
              <a:buNone/>
              <a:defRPr sz="1187"/>
            </a:lvl2pPr>
            <a:lvl3pPr marL="542514" indent="0" algn="ctr">
              <a:buNone/>
              <a:defRPr sz="1068"/>
            </a:lvl3pPr>
            <a:lvl4pPr marL="813770" indent="0" algn="ctr">
              <a:buNone/>
              <a:defRPr sz="949"/>
            </a:lvl4pPr>
            <a:lvl5pPr marL="1085027" indent="0" algn="ctr">
              <a:buNone/>
              <a:defRPr sz="949"/>
            </a:lvl5pPr>
            <a:lvl6pPr marL="1356284" indent="0" algn="ctr">
              <a:buNone/>
              <a:defRPr sz="949"/>
            </a:lvl6pPr>
            <a:lvl7pPr marL="1627541" indent="0" algn="ctr">
              <a:buNone/>
              <a:defRPr sz="949"/>
            </a:lvl7pPr>
            <a:lvl8pPr marL="1898797" indent="0" algn="ctr">
              <a:buNone/>
              <a:defRPr sz="949"/>
            </a:lvl8pPr>
            <a:lvl9pPr marL="2170054" indent="0" algn="ctr">
              <a:buNone/>
              <a:defRPr sz="94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0ECB-0676-3447-B619-9BEDB40CE1E3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87264-96C2-5E47-BD2E-3E8B33D6E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98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0ECB-0676-3447-B619-9BEDB40CE1E3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87264-96C2-5E47-BD2E-3E8B33D6E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6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16624"/>
            <a:ext cx="2628900" cy="344808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16624"/>
            <a:ext cx="7734300" cy="34480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0ECB-0676-3447-B619-9BEDB40CE1E3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87264-96C2-5E47-BD2E-3E8B33D6E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3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0ECB-0676-3447-B619-9BEDB40CE1E3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87264-96C2-5E47-BD2E-3E8B33D6E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0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14366"/>
            <a:ext cx="10515600" cy="1692492"/>
          </a:xfrm>
        </p:spPr>
        <p:txBody>
          <a:bodyPr anchor="b"/>
          <a:lstStyle>
            <a:lvl1pPr>
              <a:defRPr sz="3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722869"/>
            <a:ext cx="10515600" cy="890042"/>
          </a:xfrm>
        </p:spPr>
        <p:txBody>
          <a:bodyPr/>
          <a:lstStyle>
            <a:lvl1pPr marL="0" indent="0">
              <a:buNone/>
              <a:defRPr sz="1424">
                <a:solidFill>
                  <a:schemeClr val="tx1">
                    <a:tint val="82000"/>
                  </a:schemeClr>
                </a:solidFill>
              </a:defRPr>
            </a:lvl1pPr>
            <a:lvl2pPr marL="271257" indent="0">
              <a:buNone/>
              <a:defRPr sz="1187">
                <a:solidFill>
                  <a:schemeClr val="tx1">
                    <a:tint val="82000"/>
                  </a:schemeClr>
                </a:solidFill>
              </a:defRPr>
            </a:lvl2pPr>
            <a:lvl3pPr marL="542514" indent="0">
              <a:buNone/>
              <a:defRPr sz="1068">
                <a:solidFill>
                  <a:schemeClr val="tx1">
                    <a:tint val="82000"/>
                  </a:schemeClr>
                </a:solidFill>
              </a:defRPr>
            </a:lvl3pPr>
            <a:lvl4pPr marL="813770" indent="0">
              <a:buNone/>
              <a:defRPr sz="949">
                <a:solidFill>
                  <a:schemeClr val="tx1">
                    <a:tint val="82000"/>
                  </a:schemeClr>
                </a:solidFill>
              </a:defRPr>
            </a:lvl4pPr>
            <a:lvl5pPr marL="1085027" indent="0">
              <a:buNone/>
              <a:defRPr sz="949">
                <a:solidFill>
                  <a:schemeClr val="tx1">
                    <a:tint val="82000"/>
                  </a:schemeClr>
                </a:solidFill>
              </a:defRPr>
            </a:lvl5pPr>
            <a:lvl6pPr marL="1356284" indent="0">
              <a:buNone/>
              <a:defRPr sz="949">
                <a:solidFill>
                  <a:schemeClr val="tx1">
                    <a:tint val="82000"/>
                  </a:schemeClr>
                </a:solidFill>
              </a:defRPr>
            </a:lvl6pPr>
            <a:lvl7pPr marL="1627541" indent="0">
              <a:buNone/>
              <a:defRPr sz="949">
                <a:solidFill>
                  <a:schemeClr val="tx1">
                    <a:tint val="82000"/>
                  </a:schemeClr>
                </a:solidFill>
              </a:defRPr>
            </a:lvl7pPr>
            <a:lvl8pPr marL="1898797" indent="0">
              <a:buNone/>
              <a:defRPr sz="949">
                <a:solidFill>
                  <a:schemeClr val="tx1">
                    <a:tint val="82000"/>
                  </a:schemeClr>
                </a:solidFill>
              </a:defRPr>
            </a:lvl8pPr>
            <a:lvl9pPr marL="2170054" indent="0">
              <a:buNone/>
              <a:defRPr sz="94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0ECB-0676-3447-B619-9BEDB40CE1E3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87264-96C2-5E47-BD2E-3E8B33D6E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2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83120"/>
            <a:ext cx="5181600" cy="2581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83120"/>
            <a:ext cx="5181600" cy="2581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0ECB-0676-3447-B619-9BEDB40CE1E3}" type="datetimeFigureOut">
              <a:rPr lang="en-US" smtClean="0"/>
              <a:t>7/1/25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87264-96C2-5E47-BD2E-3E8B33D6E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74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16624"/>
            <a:ext cx="10515600" cy="7864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997413"/>
            <a:ext cx="5157787" cy="488816"/>
          </a:xfrm>
        </p:spPr>
        <p:txBody>
          <a:bodyPr anchor="b"/>
          <a:lstStyle>
            <a:lvl1pPr marL="0" indent="0">
              <a:buNone/>
              <a:defRPr sz="1424" b="1"/>
            </a:lvl1pPr>
            <a:lvl2pPr marL="271257" indent="0">
              <a:buNone/>
              <a:defRPr sz="1187" b="1"/>
            </a:lvl2pPr>
            <a:lvl3pPr marL="542514" indent="0">
              <a:buNone/>
              <a:defRPr sz="1068" b="1"/>
            </a:lvl3pPr>
            <a:lvl4pPr marL="813770" indent="0">
              <a:buNone/>
              <a:defRPr sz="949" b="1"/>
            </a:lvl4pPr>
            <a:lvl5pPr marL="1085027" indent="0">
              <a:buNone/>
              <a:defRPr sz="949" b="1"/>
            </a:lvl5pPr>
            <a:lvl6pPr marL="1356284" indent="0">
              <a:buNone/>
              <a:defRPr sz="949" b="1"/>
            </a:lvl6pPr>
            <a:lvl7pPr marL="1627541" indent="0">
              <a:buNone/>
              <a:defRPr sz="949" b="1"/>
            </a:lvl7pPr>
            <a:lvl8pPr marL="1898797" indent="0">
              <a:buNone/>
              <a:defRPr sz="949" b="1"/>
            </a:lvl8pPr>
            <a:lvl9pPr marL="2170054" indent="0">
              <a:buNone/>
              <a:defRPr sz="9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486228"/>
            <a:ext cx="5157787" cy="21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97413"/>
            <a:ext cx="5183188" cy="488816"/>
          </a:xfrm>
        </p:spPr>
        <p:txBody>
          <a:bodyPr anchor="b"/>
          <a:lstStyle>
            <a:lvl1pPr marL="0" indent="0">
              <a:buNone/>
              <a:defRPr sz="1424" b="1"/>
            </a:lvl1pPr>
            <a:lvl2pPr marL="271257" indent="0">
              <a:buNone/>
              <a:defRPr sz="1187" b="1"/>
            </a:lvl2pPr>
            <a:lvl3pPr marL="542514" indent="0">
              <a:buNone/>
              <a:defRPr sz="1068" b="1"/>
            </a:lvl3pPr>
            <a:lvl4pPr marL="813770" indent="0">
              <a:buNone/>
              <a:defRPr sz="949" b="1"/>
            </a:lvl4pPr>
            <a:lvl5pPr marL="1085027" indent="0">
              <a:buNone/>
              <a:defRPr sz="949" b="1"/>
            </a:lvl5pPr>
            <a:lvl6pPr marL="1356284" indent="0">
              <a:buNone/>
              <a:defRPr sz="949" b="1"/>
            </a:lvl6pPr>
            <a:lvl7pPr marL="1627541" indent="0">
              <a:buNone/>
              <a:defRPr sz="949" b="1"/>
            </a:lvl7pPr>
            <a:lvl8pPr marL="1898797" indent="0">
              <a:buNone/>
              <a:defRPr sz="949" b="1"/>
            </a:lvl8pPr>
            <a:lvl9pPr marL="2170054" indent="0">
              <a:buNone/>
              <a:defRPr sz="9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486228"/>
            <a:ext cx="5183188" cy="21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0ECB-0676-3447-B619-9BEDB40CE1E3}" type="datetimeFigureOut">
              <a:rPr lang="en-US" smtClean="0"/>
              <a:t>7/1/25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87264-96C2-5E47-BD2E-3E8B33D6E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13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0ECB-0676-3447-B619-9BEDB40CE1E3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87264-96C2-5E47-BD2E-3E8B33D6E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1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0ECB-0676-3447-B619-9BEDB40CE1E3}" type="datetimeFigureOut">
              <a:rPr lang="en-US" smtClean="0"/>
              <a:t>7/1/25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87264-96C2-5E47-BD2E-3E8B33D6E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21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71251"/>
            <a:ext cx="3932237" cy="949378"/>
          </a:xfrm>
        </p:spPr>
        <p:txBody>
          <a:bodyPr anchor="b"/>
          <a:lstStyle>
            <a:lvl1pPr>
              <a:defRPr sz="18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85827"/>
            <a:ext cx="6172200" cy="2891459"/>
          </a:xfrm>
        </p:spPr>
        <p:txBody>
          <a:bodyPr/>
          <a:lstStyle>
            <a:lvl1pPr>
              <a:defRPr sz="1899"/>
            </a:lvl1pPr>
            <a:lvl2pPr>
              <a:defRPr sz="1661"/>
            </a:lvl2pPr>
            <a:lvl3pPr>
              <a:defRPr sz="1424"/>
            </a:lvl3pPr>
            <a:lvl4pPr>
              <a:defRPr sz="1187"/>
            </a:lvl4pPr>
            <a:lvl5pPr>
              <a:defRPr sz="1187"/>
            </a:lvl5pPr>
            <a:lvl6pPr>
              <a:defRPr sz="1187"/>
            </a:lvl6pPr>
            <a:lvl7pPr>
              <a:defRPr sz="1187"/>
            </a:lvl7pPr>
            <a:lvl8pPr>
              <a:defRPr sz="1187"/>
            </a:lvl8pPr>
            <a:lvl9pPr>
              <a:defRPr sz="118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220629"/>
            <a:ext cx="3932237" cy="2261366"/>
          </a:xfrm>
        </p:spPr>
        <p:txBody>
          <a:bodyPr/>
          <a:lstStyle>
            <a:lvl1pPr marL="0" indent="0">
              <a:buNone/>
              <a:defRPr sz="949"/>
            </a:lvl1pPr>
            <a:lvl2pPr marL="271257" indent="0">
              <a:buNone/>
              <a:defRPr sz="831"/>
            </a:lvl2pPr>
            <a:lvl3pPr marL="542514" indent="0">
              <a:buNone/>
              <a:defRPr sz="712"/>
            </a:lvl3pPr>
            <a:lvl4pPr marL="813770" indent="0">
              <a:buNone/>
              <a:defRPr sz="593"/>
            </a:lvl4pPr>
            <a:lvl5pPr marL="1085027" indent="0">
              <a:buNone/>
              <a:defRPr sz="593"/>
            </a:lvl5pPr>
            <a:lvl6pPr marL="1356284" indent="0">
              <a:buNone/>
              <a:defRPr sz="593"/>
            </a:lvl6pPr>
            <a:lvl7pPr marL="1627541" indent="0">
              <a:buNone/>
              <a:defRPr sz="593"/>
            </a:lvl7pPr>
            <a:lvl8pPr marL="1898797" indent="0">
              <a:buNone/>
              <a:defRPr sz="593"/>
            </a:lvl8pPr>
            <a:lvl9pPr marL="2170054" indent="0">
              <a:buNone/>
              <a:defRPr sz="5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0ECB-0676-3447-B619-9BEDB40CE1E3}" type="datetimeFigureOut">
              <a:rPr lang="en-US" smtClean="0"/>
              <a:t>7/1/25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87264-96C2-5E47-BD2E-3E8B33D6E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92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71251"/>
            <a:ext cx="3932237" cy="949378"/>
          </a:xfrm>
        </p:spPr>
        <p:txBody>
          <a:bodyPr anchor="b"/>
          <a:lstStyle>
            <a:lvl1pPr>
              <a:defRPr sz="18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85827"/>
            <a:ext cx="6172200" cy="2891459"/>
          </a:xfrm>
        </p:spPr>
        <p:txBody>
          <a:bodyPr anchor="t"/>
          <a:lstStyle>
            <a:lvl1pPr marL="0" indent="0">
              <a:buNone/>
              <a:defRPr sz="1899"/>
            </a:lvl1pPr>
            <a:lvl2pPr marL="271257" indent="0">
              <a:buNone/>
              <a:defRPr sz="1661"/>
            </a:lvl2pPr>
            <a:lvl3pPr marL="542514" indent="0">
              <a:buNone/>
              <a:defRPr sz="1424"/>
            </a:lvl3pPr>
            <a:lvl4pPr marL="813770" indent="0">
              <a:buNone/>
              <a:defRPr sz="1187"/>
            </a:lvl4pPr>
            <a:lvl5pPr marL="1085027" indent="0">
              <a:buNone/>
              <a:defRPr sz="1187"/>
            </a:lvl5pPr>
            <a:lvl6pPr marL="1356284" indent="0">
              <a:buNone/>
              <a:defRPr sz="1187"/>
            </a:lvl6pPr>
            <a:lvl7pPr marL="1627541" indent="0">
              <a:buNone/>
              <a:defRPr sz="1187"/>
            </a:lvl7pPr>
            <a:lvl8pPr marL="1898797" indent="0">
              <a:buNone/>
              <a:defRPr sz="1187"/>
            </a:lvl8pPr>
            <a:lvl9pPr marL="2170054" indent="0">
              <a:buNone/>
              <a:defRPr sz="118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220629"/>
            <a:ext cx="3932237" cy="2261366"/>
          </a:xfrm>
        </p:spPr>
        <p:txBody>
          <a:bodyPr/>
          <a:lstStyle>
            <a:lvl1pPr marL="0" indent="0">
              <a:buNone/>
              <a:defRPr sz="949"/>
            </a:lvl1pPr>
            <a:lvl2pPr marL="271257" indent="0">
              <a:buNone/>
              <a:defRPr sz="831"/>
            </a:lvl2pPr>
            <a:lvl3pPr marL="542514" indent="0">
              <a:buNone/>
              <a:defRPr sz="712"/>
            </a:lvl3pPr>
            <a:lvl4pPr marL="813770" indent="0">
              <a:buNone/>
              <a:defRPr sz="593"/>
            </a:lvl4pPr>
            <a:lvl5pPr marL="1085027" indent="0">
              <a:buNone/>
              <a:defRPr sz="593"/>
            </a:lvl5pPr>
            <a:lvl6pPr marL="1356284" indent="0">
              <a:buNone/>
              <a:defRPr sz="593"/>
            </a:lvl6pPr>
            <a:lvl7pPr marL="1627541" indent="0">
              <a:buNone/>
              <a:defRPr sz="593"/>
            </a:lvl7pPr>
            <a:lvl8pPr marL="1898797" indent="0">
              <a:buNone/>
              <a:defRPr sz="593"/>
            </a:lvl8pPr>
            <a:lvl9pPr marL="2170054" indent="0">
              <a:buNone/>
              <a:defRPr sz="5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0ECB-0676-3447-B619-9BEDB40CE1E3}" type="datetimeFigureOut">
              <a:rPr lang="en-US" smtClean="0"/>
              <a:t>7/1/25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87264-96C2-5E47-BD2E-3E8B33D6E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85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16624"/>
            <a:ext cx="10515600" cy="78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83120"/>
            <a:ext cx="10515600" cy="2581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3771141"/>
            <a:ext cx="2743200" cy="216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1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90ECB-0676-3447-B619-9BEDB40CE1E3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3771141"/>
            <a:ext cx="4114800" cy="216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1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3771141"/>
            <a:ext cx="2743200" cy="2166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1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787264-96C2-5E47-BD2E-3E8B33D6E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6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2514" rtl="0" eaLnBrk="1" latinLnBrk="0" hangingPunct="1">
        <a:lnSpc>
          <a:spcPct val="90000"/>
        </a:lnSpc>
        <a:spcBef>
          <a:spcPct val="0"/>
        </a:spcBef>
        <a:buNone/>
        <a:defRPr sz="26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628" indent="-135628" algn="l" defTabSz="542514" rtl="0" eaLnBrk="1" latinLnBrk="0" hangingPunct="1">
        <a:lnSpc>
          <a:spcPct val="90000"/>
        </a:lnSpc>
        <a:spcBef>
          <a:spcPts val="593"/>
        </a:spcBef>
        <a:buFont typeface="Arial" panose="020B0604020202020204" pitchFamily="34" charset="0"/>
        <a:buChar char="•"/>
        <a:defRPr sz="1661" kern="1200">
          <a:solidFill>
            <a:schemeClr val="tx1"/>
          </a:solidFill>
          <a:latin typeface="+mn-lt"/>
          <a:ea typeface="+mn-ea"/>
          <a:cs typeface="+mn-cs"/>
        </a:defRPr>
      </a:lvl1pPr>
      <a:lvl2pPr marL="406885" indent="-135628" algn="l" defTabSz="542514" rtl="0" eaLnBrk="1" latinLnBrk="0" hangingPunct="1">
        <a:lnSpc>
          <a:spcPct val="90000"/>
        </a:lnSpc>
        <a:spcBef>
          <a:spcPts val="297"/>
        </a:spcBef>
        <a:buFont typeface="Arial" panose="020B0604020202020204" pitchFamily="34" charset="0"/>
        <a:buChar char="•"/>
        <a:defRPr sz="1424" kern="1200">
          <a:solidFill>
            <a:schemeClr val="tx1"/>
          </a:solidFill>
          <a:latin typeface="+mn-lt"/>
          <a:ea typeface="+mn-ea"/>
          <a:cs typeface="+mn-cs"/>
        </a:defRPr>
      </a:lvl2pPr>
      <a:lvl3pPr marL="678142" indent="-135628" algn="l" defTabSz="542514" rtl="0" eaLnBrk="1" latinLnBrk="0" hangingPunct="1">
        <a:lnSpc>
          <a:spcPct val="90000"/>
        </a:lnSpc>
        <a:spcBef>
          <a:spcPts val="297"/>
        </a:spcBef>
        <a:buFont typeface="Arial" panose="020B0604020202020204" pitchFamily="34" charset="0"/>
        <a:buChar char="•"/>
        <a:defRPr sz="1187" kern="1200">
          <a:solidFill>
            <a:schemeClr val="tx1"/>
          </a:solidFill>
          <a:latin typeface="+mn-lt"/>
          <a:ea typeface="+mn-ea"/>
          <a:cs typeface="+mn-cs"/>
        </a:defRPr>
      </a:lvl3pPr>
      <a:lvl4pPr marL="949399" indent="-135628" algn="l" defTabSz="542514" rtl="0" eaLnBrk="1" latinLnBrk="0" hangingPunct="1">
        <a:lnSpc>
          <a:spcPct val="90000"/>
        </a:lnSpc>
        <a:spcBef>
          <a:spcPts val="297"/>
        </a:spcBef>
        <a:buFont typeface="Arial" panose="020B0604020202020204" pitchFamily="34" charset="0"/>
        <a:buChar char="•"/>
        <a:defRPr sz="1068" kern="1200">
          <a:solidFill>
            <a:schemeClr val="tx1"/>
          </a:solidFill>
          <a:latin typeface="+mn-lt"/>
          <a:ea typeface="+mn-ea"/>
          <a:cs typeface="+mn-cs"/>
        </a:defRPr>
      </a:lvl4pPr>
      <a:lvl5pPr marL="1220655" indent="-135628" algn="l" defTabSz="542514" rtl="0" eaLnBrk="1" latinLnBrk="0" hangingPunct="1">
        <a:lnSpc>
          <a:spcPct val="90000"/>
        </a:lnSpc>
        <a:spcBef>
          <a:spcPts val="297"/>
        </a:spcBef>
        <a:buFont typeface="Arial" panose="020B0604020202020204" pitchFamily="34" charset="0"/>
        <a:buChar char="•"/>
        <a:defRPr sz="1068" kern="1200">
          <a:solidFill>
            <a:schemeClr val="tx1"/>
          </a:solidFill>
          <a:latin typeface="+mn-lt"/>
          <a:ea typeface="+mn-ea"/>
          <a:cs typeface="+mn-cs"/>
        </a:defRPr>
      </a:lvl5pPr>
      <a:lvl6pPr marL="1491912" indent="-135628" algn="l" defTabSz="542514" rtl="0" eaLnBrk="1" latinLnBrk="0" hangingPunct="1">
        <a:lnSpc>
          <a:spcPct val="90000"/>
        </a:lnSpc>
        <a:spcBef>
          <a:spcPts val="297"/>
        </a:spcBef>
        <a:buFont typeface="Arial" panose="020B0604020202020204" pitchFamily="34" charset="0"/>
        <a:buChar char="•"/>
        <a:defRPr sz="1068" kern="1200">
          <a:solidFill>
            <a:schemeClr val="tx1"/>
          </a:solidFill>
          <a:latin typeface="+mn-lt"/>
          <a:ea typeface="+mn-ea"/>
          <a:cs typeface="+mn-cs"/>
        </a:defRPr>
      </a:lvl6pPr>
      <a:lvl7pPr marL="1763169" indent="-135628" algn="l" defTabSz="542514" rtl="0" eaLnBrk="1" latinLnBrk="0" hangingPunct="1">
        <a:lnSpc>
          <a:spcPct val="90000"/>
        </a:lnSpc>
        <a:spcBef>
          <a:spcPts val="297"/>
        </a:spcBef>
        <a:buFont typeface="Arial" panose="020B0604020202020204" pitchFamily="34" charset="0"/>
        <a:buChar char="•"/>
        <a:defRPr sz="1068" kern="1200">
          <a:solidFill>
            <a:schemeClr val="tx1"/>
          </a:solidFill>
          <a:latin typeface="+mn-lt"/>
          <a:ea typeface="+mn-ea"/>
          <a:cs typeface="+mn-cs"/>
        </a:defRPr>
      </a:lvl7pPr>
      <a:lvl8pPr marL="2034426" indent="-135628" algn="l" defTabSz="542514" rtl="0" eaLnBrk="1" latinLnBrk="0" hangingPunct="1">
        <a:lnSpc>
          <a:spcPct val="90000"/>
        </a:lnSpc>
        <a:spcBef>
          <a:spcPts val="297"/>
        </a:spcBef>
        <a:buFont typeface="Arial" panose="020B0604020202020204" pitchFamily="34" charset="0"/>
        <a:buChar char="•"/>
        <a:defRPr sz="1068" kern="1200">
          <a:solidFill>
            <a:schemeClr val="tx1"/>
          </a:solidFill>
          <a:latin typeface="+mn-lt"/>
          <a:ea typeface="+mn-ea"/>
          <a:cs typeface="+mn-cs"/>
        </a:defRPr>
      </a:lvl8pPr>
      <a:lvl9pPr marL="2305682" indent="-135628" algn="l" defTabSz="542514" rtl="0" eaLnBrk="1" latinLnBrk="0" hangingPunct="1">
        <a:lnSpc>
          <a:spcPct val="90000"/>
        </a:lnSpc>
        <a:spcBef>
          <a:spcPts val="297"/>
        </a:spcBef>
        <a:buFont typeface="Arial" panose="020B0604020202020204" pitchFamily="34" charset="0"/>
        <a:buChar char="•"/>
        <a:defRPr sz="10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2514" rtl="0" eaLnBrk="1" latinLnBrk="0" hangingPunct="1">
        <a:defRPr sz="1068" kern="1200">
          <a:solidFill>
            <a:schemeClr val="tx1"/>
          </a:solidFill>
          <a:latin typeface="+mn-lt"/>
          <a:ea typeface="+mn-ea"/>
          <a:cs typeface="+mn-cs"/>
        </a:defRPr>
      </a:lvl1pPr>
      <a:lvl2pPr marL="271257" algn="l" defTabSz="542514" rtl="0" eaLnBrk="1" latinLnBrk="0" hangingPunct="1">
        <a:defRPr sz="1068" kern="1200">
          <a:solidFill>
            <a:schemeClr val="tx1"/>
          </a:solidFill>
          <a:latin typeface="+mn-lt"/>
          <a:ea typeface="+mn-ea"/>
          <a:cs typeface="+mn-cs"/>
        </a:defRPr>
      </a:lvl2pPr>
      <a:lvl3pPr marL="542514" algn="l" defTabSz="542514" rtl="0" eaLnBrk="1" latinLnBrk="0" hangingPunct="1">
        <a:defRPr sz="1068" kern="1200">
          <a:solidFill>
            <a:schemeClr val="tx1"/>
          </a:solidFill>
          <a:latin typeface="+mn-lt"/>
          <a:ea typeface="+mn-ea"/>
          <a:cs typeface="+mn-cs"/>
        </a:defRPr>
      </a:lvl3pPr>
      <a:lvl4pPr marL="813770" algn="l" defTabSz="542514" rtl="0" eaLnBrk="1" latinLnBrk="0" hangingPunct="1">
        <a:defRPr sz="1068" kern="1200">
          <a:solidFill>
            <a:schemeClr val="tx1"/>
          </a:solidFill>
          <a:latin typeface="+mn-lt"/>
          <a:ea typeface="+mn-ea"/>
          <a:cs typeface="+mn-cs"/>
        </a:defRPr>
      </a:lvl4pPr>
      <a:lvl5pPr marL="1085027" algn="l" defTabSz="542514" rtl="0" eaLnBrk="1" latinLnBrk="0" hangingPunct="1">
        <a:defRPr sz="1068" kern="1200">
          <a:solidFill>
            <a:schemeClr val="tx1"/>
          </a:solidFill>
          <a:latin typeface="+mn-lt"/>
          <a:ea typeface="+mn-ea"/>
          <a:cs typeface="+mn-cs"/>
        </a:defRPr>
      </a:lvl5pPr>
      <a:lvl6pPr marL="1356284" algn="l" defTabSz="542514" rtl="0" eaLnBrk="1" latinLnBrk="0" hangingPunct="1">
        <a:defRPr sz="1068" kern="1200">
          <a:solidFill>
            <a:schemeClr val="tx1"/>
          </a:solidFill>
          <a:latin typeface="+mn-lt"/>
          <a:ea typeface="+mn-ea"/>
          <a:cs typeface="+mn-cs"/>
        </a:defRPr>
      </a:lvl6pPr>
      <a:lvl7pPr marL="1627541" algn="l" defTabSz="542514" rtl="0" eaLnBrk="1" latinLnBrk="0" hangingPunct="1">
        <a:defRPr sz="1068" kern="1200">
          <a:solidFill>
            <a:schemeClr val="tx1"/>
          </a:solidFill>
          <a:latin typeface="+mn-lt"/>
          <a:ea typeface="+mn-ea"/>
          <a:cs typeface="+mn-cs"/>
        </a:defRPr>
      </a:lvl7pPr>
      <a:lvl8pPr marL="1898797" algn="l" defTabSz="542514" rtl="0" eaLnBrk="1" latinLnBrk="0" hangingPunct="1">
        <a:defRPr sz="1068" kern="1200">
          <a:solidFill>
            <a:schemeClr val="tx1"/>
          </a:solidFill>
          <a:latin typeface="+mn-lt"/>
          <a:ea typeface="+mn-ea"/>
          <a:cs typeface="+mn-cs"/>
        </a:defRPr>
      </a:lvl8pPr>
      <a:lvl9pPr marL="2170054" algn="l" defTabSz="542514" rtl="0" eaLnBrk="1" latinLnBrk="0" hangingPunct="1">
        <a:defRPr sz="10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long hair and a mustache&#10;&#10;AI-generated content may be incorrect.">
            <a:extLst>
              <a:ext uri="{FF2B5EF4-FFF2-40B4-BE49-F238E27FC236}">
                <a16:creationId xmlns:a16="http://schemas.microsoft.com/office/drawing/2014/main" id="{884D5AAB-2ACA-EAAD-1177-3BE3F6C64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09" y="1860"/>
            <a:ext cx="4066903" cy="4066903"/>
          </a:xfrm>
          <a:prstGeom prst="rect">
            <a:avLst/>
          </a:prstGeom>
        </p:spPr>
      </p:pic>
      <p:pic>
        <p:nvPicPr>
          <p:cNvPr id="7" name="Picture 6" descr="A person with curly hair and a beard&#10;&#10;AI-generated content may be incorrect.">
            <a:extLst>
              <a:ext uri="{FF2B5EF4-FFF2-40B4-BE49-F238E27FC236}">
                <a16:creationId xmlns:a16="http://schemas.microsoft.com/office/drawing/2014/main" id="{0880A0D5-CA74-371D-26E8-2BAC8FA21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194" y="1860"/>
            <a:ext cx="4066903" cy="4066903"/>
          </a:xfrm>
          <a:prstGeom prst="rect">
            <a:avLst/>
          </a:prstGeom>
        </p:spPr>
      </p:pic>
      <p:pic>
        <p:nvPicPr>
          <p:cNvPr id="9" name="Picture 8" descr="A person with a mustache and red lips&#10;&#10;AI-generated content may be incorrect.">
            <a:extLst>
              <a:ext uri="{FF2B5EF4-FFF2-40B4-BE49-F238E27FC236}">
                <a16:creationId xmlns:a16="http://schemas.microsoft.com/office/drawing/2014/main" id="{D2B48DDC-C97A-6E97-3CB8-2CCDD5DA7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097" y="1860"/>
            <a:ext cx="4066903" cy="4066903"/>
          </a:xfrm>
          <a:prstGeom prst="rect">
            <a:avLst/>
          </a:prstGeom>
        </p:spPr>
      </p:pic>
      <p:pic>
        <p:nvPicPr>
          <p:cNvPr id="11" name="Picture 10" descr="A building with trees in front of it&#10;&#10;AI-generated content may be incorrect.">
            <a:extLst>
              <a:ext uri="{FF2B5EF4-FFF2-40B4-BE49-F238E27FC236}">
                <a16:creationId xmlns:a16="http://schemas.microsoft.com/office/drawing/2014/main" id="{A3CD7B22-B068-3318-AA3B-161F2716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709" y="1860"/>
            <a:ext cx="4066903" cy="4066903"/>
          </a:xfrm>
          <a:prstGeom prst="rect">
            <a:avLst/>
          </a:prstGeom>
        </p:spPr>
      </p:pic>
      <p:pic>
        <p:nvPicPr>
          <p:cNvPr id="13" name="Picture 12" descr="A collage of two people&#10;&#10;AI-generated content may be incorrect.">
            <a:extLst>
              <a:ext uri="{FF2B5EF4-FFF2-40B4-BE49-F238E27FC236}">
                <a16:creationId xmlns:a16="http://schemas.microsoft.com/office/drawing/2014/main" id="{A6812416-44D6-D716-E9D9-17129B272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194" y="1860"/>
            <a:ext cx="4066903" cy="4066903"/>
          </a:xfrm>
          <a:prstGeom prst="rect">
            <a:avLst/>
          </a:prstGeom>
        </p:spPr>
      </p:pic>
      <p:pic>
        <p:nvPicPr>
          <p:cNvPr id="15" name="Picture 14" descr="A room with a chandelier and chairs&#10;&#10;AI-generated content may be incorrect.">
            <a:extLst>
              <a:ext uri="{FF2B5EF4-FFF2-40B4-BE49-F238E27FC236}">
                <a16:creationId xmlns:a16="http://schemas.microsoft.com/office/drawing/2014/main" id="{E1476E93-501F-D818-355C-DEECD0545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5097" y="1860"/>
            <a:ext cx="4066903" cy="40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2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60E52-A954-5B5C-7B33-F196AAB04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blue eyes&#10;&#10;AI-generated content may be incorrect.">
            <a:extLst>
              <a:ext uri="{FF2B5EF4-FFF2-40B4-BE49-F238E27FC236}">
                <a16:creationId xmlns:a16="http://schemas.microsoft.com/office/drawing/2014/main" id="{B0D88230-ED31-8FFD-15C5-BB5E3887F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808" y="793"/>
            <a:ext cx="4068763" cy="4068763"/>
          </a:xfrm>
          <a:prstGeom prst="rect">
            <a:avLst/>
          </a:prstGeom>
        </p:spPr>
      </p:pic>
      <p:pic>
        <p:nvPicPr>
          <p:cNvPr id="6" name="Picture 5" descr="A person in a suit and tie&#10;&#10;AI-generated content may be incorrect.">
            <a:extLst>
              <a:ext uri="{FF2B5EF4-FFF2-40B4-BE49-F238E27FC236}">
                <a16:creationId xmlns:a16="http://schemas.microsoft.com/office/drawing/2014/main" id="{57473D67-C2EA-ADD7-9C85-A65B1E946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908" y="3446"/>
            <a:ext cx="4068764" cy="4068764"/>
          </a:xfrm>
          <a:prstGeom prst="rect">
            <a:avLst/>
          </a:prstGeom>
        </p:spPr>
      </p:pic>
      <p:pic>
        <p:nvPicPr>
          <p:cNvPr id="35" name="Picture 34" descr="A person with blonde hair smiling&#10;&#10;AI-generated content may be incorrect.">
            <a:extLst>
              <a:ext uri="{FF2B5EF4-FFF2-40B4-BE49-F238E27FC236}">
                <a16:creationId xmlns:a16="http://schemas.microsoft.com/office/drawing/2014/main" id="{A16710CC-90C8-38E4-9D4B-EB3B86E3E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4068763" cy="4068763"/>
          </a:xfrm>
          <a:prstGeom prst="rect">
            <a:avLst/>
          </a:prstGeom>
        </p:spPr>
      </p:pic>
      <p:pic>
        <p:nvPicPr>
          <p:cNvPr id="29" name="Picture 28" descr="A drawing of a seed&#10;&#10;AI-generated content may be incorrect.">
            <a:extLst>
              <a:ext uri="{FF2B5EF4-FFF2-40B4-BE49-F238E27FC236}">
                <a16:creationId xmlns:a16="http://schemas.microsoft.com/office/drawing/2014/main" id="{2B0E2091-009D-3B1F-676B-083ABD1E4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219" y="10339"/>
            <a:ext cx="4061870" cy="4061870"/>
          </a:xfrm>
          <a:prstGeom prst="rect">
            <a:avLst/>
          </a:prstGeom>
        </p:spPr>
      </p:pic>
      <p:pic>
        <p:nvPicPr>
          <p:cNvPr id="31" name="Picture 30" descr="A painting of a person&#10;&#10;AI-generated content may be incorrect.">
            <a:extLst>
              <a:ext uri="{FF2B5EF4-FFF2-40B4-BE49-F238E27FC236}">
                <a16:creationId xmlns:a16="http://schemas.microsoft.com/office/drawing/2014/main" id="{55405564-E3B8-46E1-D4F1-D29AD2B20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1948" y="3445"/>
            <a:ext cx="4068764" cy="4068764"/>
          </a:xfrm>
          <a:prstGeom prst="rect">
            <a:avLst/>
          </a:prstGeom>
        </p:spPr>
      </p:pic>
      <p:pic>
        <p:nvPicPr>
          <p:cNvPr id="33" name="Picture 32" descr="A painting of a person&#10;&#10;AI-generated content may be incorrect.">
            <a:extLst>
              <a:ext uri="{FF2B5EF4-FFF2-40B4-BE49-F238E27FC236}">
                <a16:creationId xmlns:a16="http://schemas.microsoft.com/office/drawing/2014/main" id="{3A1FF5C8-B0A9-3F5D-56D4-65B68E74A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"/>
            <a:ext cx="4068763" cy="406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3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ADA52-21F9-C070-2C1F-E3037C624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black shirt&#10;&#10;AI-generated content may be incorrect.">
            <a:extLst>
              <a:ext uri="{FF2B5EF4-FFF2-40B4-BE49-F238E27FC236}">
                <a16:creationId xmlns:a16="http://schemas.microsoft.com/office/drawing/2014/main" id="{859C04C0-29A3-DB5F-BA81-F8EEA0DB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" y="1"/>
            <a:ext cx="4071877" cy="4071877"/>
          </a:xfrm>
          <a:prstGeom prst="rect">
            <a:avLst/>
          </a:prstGeom>
        </p:spPr>
      </p:pic>
      <p:pic>
        <p:nvPicPr>
          <p:cNvPr id="7" name="Picture 6" descr="A drawing of a person's face&#10;&#10;AI-generated content may be incorrect.">
            <a:extLst>
              <a:ext uri="{FF2B5EF4-FFF2-40B4-BE49-F238E27FC236}">
                <a16:creationId xmlns:a16="http://schemas.microsoft.com/office/drawing/2014/main" id="{9D94F50A-7D26-E102-B696-C441681F2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885" y="0"/>
            <a:ext cx="4071877" cy="4071877"/>
          </a:xfrm>
          <a:prstGeom prst="rect">
            <a:avLst/>
          </a:prstGeom>
        </p:spPr>
      </p:pic>
      <p:pic>
        <p:nvPicPr>
          <p:cNvPr id="9" name="Picture 8" descr="A drawing of a person&#10;&#10;AI-generated content may be incorrect.">
            <a:extLst>
              <a:ext uri="{FF2B5EF4-FFF2-40B4-BE49-F238E27FC236}">
                <a16:creationId xmlns:a16="http://schemas.microsoft.com/office/drawing/2014/main" id="{0F8DFF8C-C1EC-F0B1-50C2-A0BF50591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975" y="0"/>
            <a:ext cx="4071877" cy="4071877"/>
          </a:xfrm>
          <a:prstGeom prst="rect">
            <a:avLst/>
          </a:prstGeom>
        </p:spPr>
      </p:pic>
      <p:pic>
        <p:nvPicPr>
          <p:cNvPr id="12" name="Picture 11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9F1F9E7E-2E78-3A75-4C9D-037B2EE5E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559" y="-1"/>
            <a:ext cx="4071875" cy="4071875"/>
          </a:xfrm>
          <a:prstGeom prst="rect">
            <a:avLst/>
          </a:prstGeom>
        </p:spPr>
      </p:pic>
      <p:pic>
        <p:nvPicPr>
          <p:cNvPr id="14" name="Picture 13" descr="A person with long black hair and red lips&#10;&#10;AI-generated content may be incorrect.">
            <a:extLst>
              <a:ext uri="{FF2B5EF4-FFF2-40B4-BE49-F238E27FC236}">
                <a16:creationId xmlns:a16="http://schemas.microsoft.com/office/drawing/2014/main" id="{0246549A-6E59-03F9-75A5-7A19DAD7B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" y="-1"/>
            <a:ext cx="4071877" cy="4071877"/>
          </a:xfrm>
          <a:prstGeom prst="rect">
            <a:avLst/>
          </a:prstGeom>
        </p:spPr>
      </p:pic>
      <p:pic>
        <p:nvPicPr>
          <p:cNvPr id="16" name="Picture 15" descr="A person with blonde hair and red lipstick&#10;&#10;AI-generated content may be incorrect.">
            <a:extLst>
              <a:ext uri="{FF2B5EF4-FFF2-40B4-BE49-F238E27FC236}">
                <a16:creationId xmlns:a16="http://schemas.microsoft.com/office/drawing/2014/main" id="{51004F75-2CD4-C3E9-DF25-B75BF5D211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1884" y="-1"/>
            <a:ext cx="4071877" cy="407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80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1659</TotalTime>
  <Words>0</Words>
  <Application>Microsoft Macintosh PowerPoint</Application>
  <PresentationFormat>Custom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jg16dyqy</dc:creator>
  <cp:lastModifiedBy>jg16dyqy</cp:lastModifiedBy>
  <cp:revision>3</cp:revision>
  <dcterms:created xsi:type="dcterms:W3CDTF">2025-07-01T08:37:54Z</dcterms:created>
  <dcterms:modified xsi:type="dcterms:W3CDTF">2025-07-02T12:17:51Z</dcterms:modified>
</cp:coreProperties>
</file>